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14" r:id="rId3"/>
    <p:sldId id="297" r:id="rId4"/>
    <p:sldId id="263" r:id="rId5"/>
    <p:sldId id="311" r:id="rId6"/>
    <p:sldId id="310" r:id="rId7"/>
    <p:sldId id="312" r:id="rId8"/>
    <p:sldId id="313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49C"/>
    <a:srgbClr val="0052A0"/>
    <a:srgbClr val="133399"/>
    <a:srgbClr val="17509F"/>
    <a:srgbClr val="0251A1"/>
    <a:srgbClr val="0000C8"/>
    <a:srgbClr val="172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759" autoAdjust="0"/>
  </p:normalViewPr>
  <p:slideViewPr>
    <p:cSldViewPr snapToGrid="0">
      <p:cViewPr varScale="1">
        <p:scale>
          <a:sx n="73" d="100"/>
          <a:sy n="73" d="100"/>
        </p:scale>
        <p:origin x="318" y="78"/>
      </p:cViewPr>
      <p:guideLst>
        <p:guide orient="horz" pos="3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18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D26C5-F0A9-400F-9FD0-E330148CE9D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0A8A4-BF9A-495A-8313-7A9388443B1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0A8A4-BF9A-495A-8313-7A9388443B1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8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920000" y="3384551"/>
            <a:ext cx="7721600" cy="387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920000" y="3868737"/>
            <a:ext cx="8026400" cy="385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350000"/>
            <a:ext cx="12192000" cy="50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920000" y="6467900"/>
            <a:ext cx="906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800" kern="1200" baseline="30000" dirty="0">
                <a:solidFill>
                  <a:srgbClr val="00349C"/>
                </a:solidFill>
                <a:latin typeface="Arial" charset="0"/>
                <a:ea typeface="+mn-ea"/>
                <a:cs typeface="Arial" charset="0"/>
              </a:rPr>
              <a:t>• Educating Professionals  • Creating and Applying Knowledge  • Engaging our Communities</a:t>
            </a:r>
            <a:endParaRPr lang="en-US" sz="1800" dirty="0">
              <a:solidFill>
                <a:srgbClr val="00349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90" y="427626"/>
            <a:ext cx="3527547" cy="1569027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464300"/>
            <a:ext cx="12192000" cy="393700"/>
          </a:xfrm>
          <a:prstGeom prst="rect">
            <a:avLst/>
          </a:prstGeom>
          <a:solidFill>
            <a:srgbClr val="0034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60" y="5785924"/>
            <a:ext cx="1727193" cy="76824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464300"/>
            <a:ext cx="12192000" cy="393700"/>
          </a:xfrm>
          <a:prstGeom prst="rect">
            <a:avLst/>
          </a:prstGeom>
          <a:solidFill>
            <a:srgbClr val="0034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962400" y="387353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95" y="1857156"/>
            <a:ext cx="7240010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314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4001" y="1340894"/>
            <a:ext cx="582083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Title</a:t>
            </a:r>
          </a:p>
          <a:p>
            <a:pPr>
              <a:defRPr/>
            </a:pPr>
            <a:r>
              <a:rPr lang="en-AU" sz="2000" dirty="0"/>
              <a:t>Text</a:t>
            </a:r>
          </a:p>
          <a:p>
            <a:pPr>
              <a:defRPr/>
            </a:pPr>
            <a:r>
              <a:rPr lang="en-AU" sz="2000" b="1" dirty="0"/>
              <a:t>Subtitle</a:t>
            </a:r>
          </a:p>
          <a:p>
            <a:pPr>
              <a:defRPr/>
            </a:pPr>
            <a:endParaRPr lang="en-AU" b="1" dirty="0">
              <a:solidFill>
                <a:srgbClr val="17297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3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04000" y="2190751"/>
            <a:ext cx="5791200" cy="387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kern="0" dirty="0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rPr>
              <a:t>Section Title Here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86100" y="2674938"/>
            <a:ext cx="6019800" cy="385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20000"/>
              </a:spcBef>
              <a:defRPr/>
            </a:pPr>
            <a:endParaRPr lang="en-US" sz="1400" kern="0" dirty="0">
              <a:solidFill>
                <a:schemeClr val="bg1"/>
              </a:solidFill>
              <a:latin typeface="+mn-lt"/>
              <a:ea typeface="Arial" pitchFamily="-65" charset="0"/>
              <a:cs typeface="+mn-cs"/>
            </a:endParaRPr>
          </a:p>
        </p:txBody>
      </p:sp>
      <p:pic>
        <p:nvPicPr>
          <p:cNvPr id="7" name="Picture 6" descr="UniLndscplogo-wht_03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20" y="5922603"/>
            <a:ext cx="1449882" cy="4954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0" y="0"/>
            <a:ext cx="9144000" cy="5842535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4001" y="1340897"/>
            <a:ext cx="58208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Image here</a:t>
            </a:r>
            <a:endParaRPr lang="en-AU" sz="2000" b="1" dirty="0">
              <a:solidFill>
                <a:srgbClr val="00349C"/>
              </a:solidFill>
            </a:endParaRPr>
          </a:p>
          <a:p>
            <a:pPr>
              <a:defRPr/>
            </a:pPr>
            <a:endParaRPr lang="en-AU" b="1" dirty="0">
              <a:solidFill>
                <a:srgbClr val="172977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4001" y="1339201"/>
            <a:ext cx="691197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00349C"/>
                </a:solidFill>
              </a:rPr>
              <a:t>Heading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sz="2000" dirty="0"/>
              <a:t>Text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24000" y="0"/>
            <a:ext cx="3733800" cy="582328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689600" y="1339200"/>
            <a:ext cx="4495800" cy="84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172977"/>
                </a:solidFill>
              </a:rPr>
              <a:t>Heading</a:t>
            </a:r>
          </a:p>
          <a:p>
            <a:endParaRPr lang="en-US" sz="1600" b="1" baseline="30000" dirty="0">
              <a:solidFill>
                <a:srgbClr val="172977"/>
              </a:solidFill>
            </a:endParaRPr>
          </a:p>
          <a:p>
            <a:r>
              <a:rPr lang="en-US" sz="1800" baseline="30000" dirty="0"/>
              <a:t>Text. </a:t>
            </a:r>
            <a:endParaRPr lang="en-US" sz="1800" b="1" dirty="0">
              <a:solidFill>
                <a:srgbClr val="17297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213600" y="0"/>
            <a:ext cx="3454400" cy="64516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ts val="10000"/>
              </a:spcBef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spcBef>
                <a:spcPts val="10000"/>
              </a:spcBef>
              <a:defRPr/>
            </a:pPr>
            <a:r>
              <a:rPr lang="en-US" sz="1000" dirty="0">
                <a:solidFill>
                  <a:schemeClr val="tx1"/>
                </a:solidFill>
              </a:rPr>
              <a:t>Replace this panel with image of your choice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604000" y="1339200"/>
            <a:ext cx="4063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172977"/>
                </a:solidFill>
              </a:rPr>
              <a:t>Heading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518" y="6443353"/>
            <a:ext cx="8068965" cy="46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</TotalTime>
  <Words>44</Words>
  <Application>Microsoft Office PowerPoint</Application>
  <PresentationFormat>Widescreen</PresentationFormat>
  <Paragraphs>23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 Presentation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Edmund Boey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Edmund Boey</dc:creator>
  <cp:lastModifiedBy>James Wilson</cp:lastModifiedBy>
  <cp:revision>127</cp:revision>
  <cp:lastPrinted>2011-11-18T03:36:14Z</cp:lastPrinted>
  <dcterms:created xsi:type="dcterms:W3CDTF">2012-07-09T04:54:58Z</dcterms:created>
  <dcterms:modified xsi:type="dcterms:W3CDTF">2018-10-11T03:21:18Z</dcterms:modified>
</cp:coreProperties>
</file>