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314" r:id="rId3"/>
    <p:sldId id="297" r:id="rId4"/>
    <p:sldId id="263" r:id="rId5"/>
    <p:sldId id="311" r:id="rId6"/>
    <p:sldId id="310" r:id="rId7"/>
    <p:sldId id="312" r:id="rId8"/>
    <p:sldId id="31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49C"/>
    <a:srgbClr val="133399"/>
    <a:srgbClr val="17509F"/>
    <a:srgbClr val="0251A1"/>
    <a:srgbClr val="0000C8"/>
    <a:srgbClr val="172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9759" autoAdjust="0"/>
  </p:normalViewPr>
  <p:slideViewPr>
    <p:cSldViewPr snapToGrid="0">
      <p:cViewPr varScale="1">
        <p:scale>
          <a:sx n="114" d="100"/>
          <a:sy n="114" d="100"/>
        </p:scale>
        <p:origin x="1524" y="114"/>
      </p:cViewPr>
      <p:guideLst>
        <p:guide orient="horz" pos="39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F6F4C1-4114-4918-8993-473D0CD5D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18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DB437F-59FE-4A6C-A802-8DC821426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9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6D26C5-F0A9-400F-9FD0-E330148CE9D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4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0A8A4-BF9A-495A-8313-7A9388443B1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60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0A8A4-BF9A-495A-8313-7A9388443B1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8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4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440000" y="3384550"/>
            <a:ext cx="5791200" cy="3873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440000" y="3868737"/>
            <a:ext cx="6019800" cy="3857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6350000"/>
            <a:ext cx="9144000" cy="50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440000" y="6467900"/>
            <a:ext cx="6802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800" kern="1200" baseline="30000" dirty="0">
                <a:solidFill>
                  <a:srgbClr val="00349C"/>
                </a:solidFill>
                <a:latin typeface="Arial" charset="0"/>
                <a:ea typeface="+mn-ea"/>
                <a:cs typeface="Arial" charset="0"/>
              </a:rPr>
              <a:t>• Educating Professionals  • Creating and Applying Knowledge  • Engaging our Communities</a:t>
            </a:r>
            <a:endParaRPr lang="en-US" sz="1800" dirty="0">
              <a:solidFill>
                <a:srgbClr val="00349C"/>
              </a:solidFill>
            </a:endParaRPr>
          </a:p>
        </p:txBody>
      </p:sp>
      <p:pic>
        <p:nvPicPr>
          <p:cNvPr id="7" name="Picture 6" descr="UniLndscplogo-wht_03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0700" y="495004"/>
            <a:ext cx="2806700" cy="959138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6464300"/>
            <a:ext cx="9144000" cy="393700"/>
          </a:xfrm>
          <a:prstGeom prst="rect">
            <a:avLst/>
          </a:prstGeom>
          <a:solidFill>
            <a:srgbClr val="00349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5" descr="UniLndscplogo-blu_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2000" y="5791542"/>
            <a:ext cx="1534925" cy="5400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6464300"/>
            <a:ext cx="9144000" cy="393700"/>
          </a:xfrm>
          <a:prstGeom prst="rect">
            <a:avLst/>
          </a:prstGeom>
          <a:solidFill>
            <a:srgbClr val="00349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2971800" y="387352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itchFamily="-65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itchFamily="-65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pitchFamily="-65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pitchFamily="-65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pitchFamily="-65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pitchFamily="-65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en-US" dirty="0"/>
              <a:t>TITLE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en-US" dirty="0"/>
              <a:t>March 2018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5" y="1857155"/>
            <a:ext cx="7240010" cy="314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83143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0000" y="1340894"/>
            <a:ext cx="582083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b="1" dirty="0">
                <a:solidFill>
                  <a:srgbClr val="00349C"/>
                </a:solidFill>
              </a:rPr>
              <a:t>Title</a:t>
            </a:r>
          </a:p>
          <a:p>
            <a:pPr>
              <a:defRPr/>
            </a:pPr>
            <a:r>
              <a:rPr lang="en-AU" sz="2000" dirty="0"/>
              <a:t>Text</a:t>
            </a:r>
          </a:p>
          <a:p>
            <a:pPr>
              <a:defRPr/>
            </a:pPr>
            <a:r>
              <a:rPr lang="en-AU" sz="2000" b="1" dirty="0"/>
              <a:t>Subtitle</a:t>
            </a:r>
          </a:p>
          <a:p>
            <a:pPr>
              <a:defRPr/>
            </a:pPr>
            <a:endParaRPr lang="en-AU" b="1" dirty="0">
              <a:solidFill>
                <a:srgbClr val="172977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0310"/>
            <a:ext cx="9144000" cy="53035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34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80000" y="2190750"/>
            <a:ext cx="5791200" cy="3873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Arial" pitchFamily="-65" charset="0"/>
                <a:cs typeface="+mj-cs"/>
              </a:rPr>
              <a:t>Section Title Here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62100" y="2674937"/>
            <a:ext cx="6019800" cy="3857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Arial" pitchFamily="-65" charset="0"/>
              <a:cs typeface="+mn-cs"/>
            </a:endParaRPr>
          </a:p>
        </p:txBody>
      </p:sp>
      <p:pic>
        <p:nvPicPr>
          <p:cNvPr id="7" name="Picture 6" descr="UniLndscplogo-wht_03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0" y="5829678"/>
            <a:ext cx="1580189" cy="54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7102"/>
            <a:ext cx="9144000" cy="53035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9144000" cy="64516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ts val="10000"/>
              </a:spcBef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>
              <a:spcBef>
                <a:spcPts val="10000"/>
              </a:spcBef>
              <a:defRPr/>
            </a:pPr>
            <a:r>
              <a:rPr lang="en-US" sz="1000" dirty="0">
                <a:solidFill>
                  <a:schemeClr val="tx1"/>
                </a:solidFill>
              </a:rPr>
              <a:t>Replace this panel with image of your choice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0000" y="1340896"/>
            <a:ext cx="58208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b="1" dirty="0">
                <a:solidFill>
                  <a:srgbClr val="00349C"/>
                </a:solidFill>
              </a:rPr>
              <a:t>Image here</a:t>
            </a:r>
            <a:endParaRPr lang="en-AU" sz="2000" b="1" dirty="0">
              <a:solidFill>
                <a:srgbClr val="00349C"/>
              </a:solidFill>
            </a:endParaRPr>
          </a:p>
          <a:p>
            <a:pPr>
              <a:defRPr/>
            </a:pPr>
            <a:endParaRPr lang="en-AU" b="1" dirty="0">
              <a:solidFill>
                <a:srgbClr val="172977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0310"/>
            <a:ext cx="9144000" cy="53035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0000" y="1339200"/>
            <a:ext cx="6911975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b="1" dirty="0">
                <a:solidFill>
                  <a:srgbClr val="00349C"/>
                </a:solidFill>
              </a:rPr>
              <a:t>Heading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sz="2000" dirty="0"/>
              <a:t>Text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0310"/>
            <a:ext cx="9144000" cy="53035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3733800" cy="64516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ts val="10000"/>
              </a:spcBef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>
              <a:spcBef>
                <a:spcPts val="10000"/>
              </a:spcBef>
              <a:defRPr/>
            </a:pPr>
            <a:r>
              <a:rPr lang="en-US" sz="1000" dirty="0">
                <a:solidFill>
                  <a:schemeClr val="tx1"/>
                </a:solidFill>
              </a:rPr>
              <a:t>Replace this panel with image of your choice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165600" y="1339200"/>
            <a:ext cx="4495800" cy="84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172977"/>
                </a:solidFill>
              </a:rPr>
              <a:t>Heading</a:t>
            </a:r>
          </a:p>
          <a:p>
            <a:endParaRPr lang="en-US" sz="1600" b="1" baseline="30000" dirty="0">
              <a:solidFill>
                <a:srgbClr val="172977"/>
              </a:solidFill>
            </a:endParaRPr>
          </a:p>
          <a:p>
            <a:r>
              <a:rPr lang="en-US" sz="1800" baseline="30000" dirty="0"/>
              <a:t>Text. </a:t>
            </a:r>
            <a:endParaRPr lang="en-US" sz="1800" b="1" dirty="0">
              <a:solidFill>
                <a:srgbClr val="17297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0310"/>
            <a:ext cx="9144000" cy="53035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689600" y="0"/>
            <a:ext cx="3454400" cy="64516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ts val="10000"/>
              </a:spcBef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>
              <a:spcBef>
                <a:spcPts val="10000"/>
              </a:spcBef>
              <a:defRPr/>
            </a:pPr>
            <a:r>
              <a:rPr lang="en-US" sz="1000" dirty="0">
                <a:solidFill>
                  <a:schemeClr val="tx1"/>
                </a:solidFill>
              </a:rPr>
              <a:t>Replace this panel with image of your choice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80000" y="1339200"/>
            <a:ext cx="4063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172977"/>
                </a:solidFill>
              </a:rPr>
              <a:t>Heading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0310"/>
            <a:ext cx="9144000" cy="530352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2649</TotalTime>
  <Words>44</Words>
  <Application>Microsoft Office PowerPoint</Application>
  <PresentationFormat>On-screen Show (4:3)</PresentationFormat>
  <Paragraphs>23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Blank Presentation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Edmund Boey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Edmund Boey</dc:creator>
  <cp:lastModifiedBy>James Wilson</cp:lastModifiedBy>
  <cp:revision>122</cp:revision>
  <cp:lastPrinted>2011-11-18T03:36:14Z</cp:lastPrinted>
  <dcterms:created xsi:type="dcterms:W3CDTF">2012-07-09T04:54:58Z</dcterms:created>
  <dcterms:modified xsi:type="dcterms:W3CDTF">2018-10-11T00:46:56Z</dcterms:modified>
</cp:coreProperties>
</file>