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61" r:id="rId2"/>
    <p:sldId id="314" r:id="rId3"/>
    <p:sldId id="297" r:id="rId4"/>
    <p:sldId id="263" r:id="rId5"/>
    <p:sldId id="311" r:id="rId6"/>
    <p:sldId id="310" r:id="rId7"/>
    <p:sldId id="312" r:id="rId8"/>
    <p:sldId id="313" r:id="rId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968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349C"/>
    <a:srgbClr val="133399"/>
    <a:srgbClr val="17509F"/>
    <a:srgbClr val="0251A1"/>
    <a:srgbClr val="0000C8"/>
    <a:srgbClr val="1729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9" autoAdjust="0"/>
    <p:restoredTop sz="99759" autoAdjust="0"/>
  </p:normalViewPr>
  <p:slideViewPr>
    <p:cSldViewPr snapToGrid="0">
      <p:cViewPr varScale="1">
        <p:scale>
          <a:sx n="114" d="100"/>
          <a:sy n="114" d="100"/>
        </p:scale>
        <p:origin x="1524" y="114"/>
      </p:cViewPr>
      <p:guideLst>
        <p:guide orient="horz" pos="3968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428"/>
    </p:cViewPr>
  </p:sorterViewPr>
  <p:notesViewPr>
    <p:cSldViewPr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FF6F4C1-4114-4918-8993-473D0CD5DC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3189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EDB437F-59FE-4A6C-A802-8DC8214269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9945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pitchFamily="-65" charset="0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pitchFamily="-65" charset="0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pitchFamily="-65" charset="0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pitchFamily="-65" charset="0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pitchFamily="-65" charset="0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66D26C5-F0A9-400F-9FD0-E330148CE9D3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7408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950A8A4-BF9A-495A-8313-7A9388443B1D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2605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950A8A4-BF9A-495A-8313-7A9388443B1D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3865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00349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0" name="Rectangle 8"/>
          <p:cNvSpPr>
            <a:spLocks noGrp="1" noChangeArrowheads="1"/>
          </p:cNvSpPr>
          <p:nvPr>
            <p:ph type="ctrTitle" sz="quarter"/>
          </p:nvPr>
        </p:nvSpPr>
        <p:spPr bwMode="auto">
          <a:xfrm>
            <a:off x="1440000" y="3384550"/>
            <a:ext cx="5791200" cy="387351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203" name="Rectangle 11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1440000" y="3868737"/>
            <a:ext cx="6019800" cy="3857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>
              <a:buFontTx/>
              <a:buNone/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Rectangle 5"/>
          <p:cNvSpPr/>
          <p:nvPr userDrawn="1"/>
        </p:nvSpPr>
        <p:spPr bwMode="auto">
          <a:xfrm>
            <a:off x="0" y="6350000"/>
            <a:ext cx="9144000" cy="508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1440000" y="6467900"/>
            <a:ext cx="68023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en-US" sz="1800" kern="1200" baseline="30000" dirty="0">
                <a:solidFill>
                  <a:srgbClr val="00349C"/>
                </a:solidFill>
                <a:latin typeface="Arial" charset="0"/>
                <a:ea typeface="+mn-ea"/>
                <a:cs typeface="Arial" charset="0"/>
              </a:rPr>
              <a:t>• Educating Professionals  • Creating and Applying Knowledge  • Engaging our Communities</a:t>
            </a:r>
            <a:endParaRPr lang="en-US" sz="1800" dirty="0">
              <a:solidFill>
                <a:srgbClr val="00349C"/>
              </a:solidFill>
            </a:endParaRPr>
          </a:p>
        </p:txBody>
      </p:sp>
      <p:pic>
        <p:nvPicPr>
          <p:cNvPr id="7" name="Picture 6" descr="UniLndscplogo-wht_03r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0700" y="495004"/>
            <a:ext cx="2806700" cy="959138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 bwMode="auto">
          <a:xfrm>
            <a:off x="0" y="6464300"/>
            <a:ext cx="9144000" cy="393700"/>
          </a:xfrm>
          <a:prstGeom prst="rect">
            <a:avLst/>
          </a:prstGeom>
          <a:solidFill>
            <a:srgbClr val="00349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6" name="Picture 5" descr="UniLndscplogo-blu_01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2000" y="5791542"/>
            <a:ext cx="1534925" cy="540000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 bwMode="auto">
          <a:xfrm>
            <a:off x="0" y="6464300"/>
            <a:ext cx="9144000" cy="393700"/>
          </a:xfrm>
          <a:prstGeom prst="rect">
            <a:avLst/>
          </a:prstGeom>
          <a:solidFill>
            <a:srgbClr val="00349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1" name="Text Box 17"/>
          <p:cNvSpPr txBox="1">
            <a:spLocks noChangeArrowheads="1"/>
          </p:cNvSpPr>
          <p:nvPr/>
        </p:nvSpPr>
        <p:spPr bwMode="auto">
          <a:xfrm>
            <a:off x="2971800" y="387352"/>
            <a:ext cx="3200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endParaRPr lang="en-US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Arial" pitchFamily="-65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Arial" pitchFamily="-65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Arial" pitchFamily="-65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Arial" pitchFamily="-65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Arial" pitchFamily="-65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Arial" pitchFamily="-65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Arial" pitchFamily="-65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Arial" pitchFamily="-65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Arial" pitchFamily="-65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pitchFamily="-65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 sz="quarter"/>
          </p:nvPr>
        </p:nvSpPr>
        <p:spPr>
          <a:prstGeom prst="rect">
            <a:avLst/>
          </a:prstGeom>
          <a:noFill/>
        </p:spPr>
        <p:txBody>
          <a:bodyPr/>
          <a:lstStyle/>
          <a:p>
            <a:pPr eaLnBrk="1" hangingPunct="1"/>
            <a:r>
              <a:rPr lang="en-US" dirty="0"/>
              <a:t>TITLE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sz="quarter" idx="1"/>
          </p:nvPr>
        </p:nvSpPr>
        <p:spPr>
          <a:prstGeom prst="rect">
            <a:avLst/>
          </a:prstGeom>
          <a:noFill/>
        </p:spPr>
        <p:txBody>
          <a:bodyPr/>
          <a:lstStyle/>
          <a:p>
            <a:pPr eaLnBrk="1" hangingPunct="1"/>
            <a:r>
              <a:rPr lang="en-US" dirty="0"/>
              <a:t>March 2018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995" y="1857155"/>
            <a:ext cx="7240010" cy="3143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831436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80000" y="1340894"/>
            <a:ext cx="5820833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AU" b="1" dirty="0">
                <a:solidFill>
                  <a:srgbClr val="00349C"/>
                </a:solidFill>
              </a:rPr>
              <a:t>Title</a:t>
            </a:r>
          </a:p>
          <a:p>
            <a:pPr>
              <a:defRPr/>
            </a:pPr>
            <a:r>
              <a:rPr lang="en-AU" sz="2000" dirty="0"/>
              <a:t>Text</a:t>
            </a:r>
          </a:p>
          <a:p>
            <a:pPr>
              <a:defRPr/>
            </a:pPr>
            <a:r>
              <a:rPr lang="en-AU" sz="2000" b="1" dirty="0"/>
              <a:t>Subtitle</a:t>
            </a:r>
          </a:p>
          <a:p>
            <a:pPr>
              <a:defRPr/>
            </a:pPr>
            <a:endParaRPr lang="en-AU" b="1" dirty="0">
              <a:solidFill>
                <a:srgbClr val="172977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90310"/>
            <a:ext cx="9144000" cy="53035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349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1080000" y="2190750"/>
            <a:ext cx="5791200" cy="387351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Arial" pitchFamily="-65" charset="0"/>
                <a:cs typeface="+mj-cs"/>
              </a:rPr>
              <a:t>Section Title Here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562100" y="2674937"/>
            <a:ext cx="6019800" cy="3857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Arial" pitchFamily="-65" charset="0"/>
              <a:cs typeface="+mn-cs"/>
            </a:endParaRPr>
          </a:p>
        </p:txBody>
      </p:sp>
      <p:pic>
        <p:nvPicPr>
          <p:cNvPr id="7" name="Picture 6" descr="UniLndscplogo-wht_03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000" y="5829678"/>
            <a:ext cx="1580189" cy="54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47102"/>
            <a:ext cx="9144000" cy="53035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0" y="0"/>
            <a:ext cx="9144000" cy="6451600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prstTxWarp prst="textNoShape">
              <a:avLst/>
            </a:prstTxWarp>
          </a:bodyPr>
          <a:lstStyle/>
          <a:p>
            <a:pPr algn="ctr">
              <a:spcBef>
                <a:spcPts val="10000"/>
              </a:spcBef>
              <a:defRPr/>
            </a:pPr>
            <a:endParaRPr lang="en-US" sz="1000" dirty="0">
              <a:solidFill>
                <a:schemeClr val="tx1"/>
              </a:solidFill>
            </a:endParaRPr>
          </a:p>
          <a:p>
            <a:pPr algn="ctr">
              <a:spcBef>
                <a:spcPts val="10000"/>
              </a:spcBef>
              <a:defRPr/>
            </a:pPr>
            <a:r>
              <a:rPr lang="en-US" sz="1000" dirty="0">
                <a:solidFill>
                  <a:schemeClr val="tx1"/>
                </a:solidFill>
              </a:rPr>
              <a:t>Replace this panel with image of your choice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080000" y="1340896"/>
            <a:ext cx="582083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AU" b="1" dirty="0">
                <a:solidFill>
                  <a:srgbClr val="00349C"/>
                </a:solidFill>
              </a:rPr>
              <a:t>Image here</a:t>
            </a:r>
            <a:endParaRPr lang="en-AU" sz="2000" b="1" dirty="0">
              <a:solidFill>
                <a:srgbClr val="00349C"/>
              </a:solidFill>
            </a:endParaRPr>
          </a:p>
          <a:p>
            <a:pPr>
              <a:defRPr/>
            </a:pPr>
            <a:endParaRPr lang="en-AU" b="1" dirty="0">
              <a:solidFill>
                <a:srgbClr val="172977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90310"/>
            <a:ext cx="9144000" cy="53035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80000" y="1339200"/>
            <a:ext cx="6911975" cy="113877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AU" b="1" dirty="0">
                <a:solidFill>
                  <a:srgbClr val="00349C"/>
                </a:solidFill>
              </a:rPr>
              <a:t>Heading</a:t>
            </a:r>
          </a:p>
          <a:p>
            <a:pPr>
              <a:defRPr/>
            </a:pPr>
            <a:endParaRPr lang="en-AU" dirty="0"/>
          </a:p>
          <a:p>
            <a:pPr>
              <a:defRPr/>
            </a:pPr>
            <a:r>
              <a:rPr lang="en-AU" sz="2000" dirty="0"/>
              <a:t>Text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90310"/>
            <a:ext cx="9144000" cy="53035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0" y="0"/>
            <a:ext cx="3733800" cy="6451600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prstTxWarp prst="textNoShape">
              <a:avLst/>
            </a:prstTxWarp>
          </a:bodyPr>
          <a:lstStyle/>
          <a:p>
            <a:pPr algn="ctr">
              <a:spcBef>
                <a:spcPts val="10000"/>
              </a:spcBef>
              <a:defRPr/>
            </a:pPr>
            <a:endParaRPr lang="en-US" sz="1000" dirty="0">
              <a:solidFill>
                <a:schemeClr val="tx1"/>
              </a:solidFill>
            </a:endParaRPr>
          </a:p>
          <a:p>
            <a:pPr algn="ctr">
              <a:spcBef>
                <a:spcPts val="10000"/>
              </a:spcBef>
              <a:defRPr/>
            </a:pPr>
            <a:r>
              <a:rPr lang="en-US" sz="1000" dirty="0">
                <a:solidFill>
                  <a:schemeClr val="tx1"/>
                </a:solidFill>
              </a:rPr>
              <a:t>Replace this panel with image of your choice</a:t>
            </a: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4165600" y="1339200"/>
            <a:ext cx="4495800" cy="841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000" b="1" dirty="0">
                <a:solidFill>
                  <a:srgbClr val="172977"/>
                </a:solidFill>
              </a:rPr>
              <a:t>Heading</a:t>
            </a:r>
          </a:p>
          <a:p>
            <a:endParaRPr lang="en-US" sz="1600" b="1" baseline="30000" dirty="0">
              <a:solidFill>
                <a:srgbClr val="172977"/>
              </a:solidFill>
            </a:endParaRPr>
          </a:p>
          <a:p>
            <a:r>
              <a:rPr lang="en-US" sz="1800" baseline="30000" dirty="0"/>
              <a:t>Text. </a:t>
            </a:r>
            <a:endParaRPr lang="en-US" sz="1800" b="1" dirty="0">
              <a:solidFill>
                <a:srgbClr val="172977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90310"/>
            <a:ext cx="9144000" cy="53035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5689600" y="0"/>
            <a:ext cx="3454400" cy="6451600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prstTxWarp prst="textNoShape">
              <a:avLst/>
            </a:prstTxWarp>
          </a:bodyPr>
          <a:lstStyle/>
          <a:p>
            <a:pPr algn="ctr">
              <a:spcBef>
                <a:spcPts val="10000"/>
              </a:spcBef>
              <a:defRPr/>
            </a:pPr>
            <a:endParaRPr lang="en-US" sz="1000" dirty="0">
              <a:solidFill>
                <a:schemeClr val="tx1"/>
              </a:solidFill>
            </a:endParaRPr>
          </a:p>
          <a:p>
            <a:pPr algn="ctr">
              <a:spcBef>
                <a:spcPts val="10000"/>
              </a:spcBef>
              <a:defRPr/>
            </a:pPr>
            <a:r>
              <a:rPr lang="en-US" sz="1000" dirty="0">
                <a:solidFill>
                  <a:schemeClr val="tx1"/>
                </a:solidFill>
              </a:rPr>
              <a:t>Replace this panel with image of your choice</a:t>
            </a: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1080000" y="1339200"/>
            <a:ext cx="40635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000" b="1" dirty="0">
                <a:solidFill>
                  <a:srgbClr val="172977"/>
                </a:solidFill>
              </a:rPr>
              <a:t>Heading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90310"/>
            <a:ext cx="9144000" cy="530352"/>
          </a:xfrm>
          <a:prstGeom prst="rect">
            <a:avLst/>
          </a:prstGeom>
        </p:spPr>
      </p:pic>
    </p:spTree>
  </p:cSld>
  <p:clrMapOvr>
    <a:masterClrMapping/>
  </p:clrMapOvr>
  <p:transition/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2649</TotalTime>
  <Words>44</Words>
  <Application>Microsoft Office PowerPoint</Application>
  <PresentationFormat>On-screen Show (4:3)</PresentationFormat>
  <Paragraphs>23</Paragraphs>
  <Slides>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Arial</vt:lpstr>
      <vt:lpstr>Blank Presentation</vt:lpstr>
      <vt:lpstr>TITLE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Edmund Boey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Edmund Boey</dc:creator>
  <cp:lastModifiedBy>James Wilson</cp:lastModifiedBy>
  <cp:revision>122</cp:revision>
  <cp:lastPrinted>2011-11-18T03:36:14Z</cp:lastPrinted>
  <dcterms:created xsi:type="dcterms:W3CDTF">2012-07-09T04:54:58Z</dcterms:created>
  <dcterms:modified xsi:type="dcterms:W3CDTF">2018-10-11T00:46:56Z</dcterms:modified>
</cp:coreProperties>
</file>